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58" r:id="rId6"/>
    <p:sldId id="260" r:id="rId7"/>
    <p:sldId id="259" r:id="rId8"/>
    <p:sldId id="262" r:id="rId9"/>
    <p:sldId id="261" r:id="rId10"/>
    <p:sldId id="263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8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5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8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2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4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8314-BABF-4EFE-9FA4-62419E69951C}" type="datetimeFigureOut">
              <a:rPr lang="en-US" smtClean="0"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92AD-135B-4883-BFC1-6754E8AC6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1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Engaging Introductory Philosophy Students Through Overarching Question Assignments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Erica </a:t>
            </a:r>
            <a:r>
              <a:rPr lang="en-US" i="1" dirty="0" err="1"/>
              <a:t>Lucast</a:t>
            </a:r>
            <a:r>
              <a:rPr lang="en-US" i="1" dirty="0"/>
              <a:t> </a:t>
            </a:r>
            <a:r>
              <a:rPr lang="en-US" i="1" dirty="0" err="1" smtClean="0"/>
              <a:t>Stonestreet</a:t>
            </a:r>
            <a:endParaRPr lang="en-US" i="1" dirty="0" smtClean="0"/>
          </a:p>
          <a:p>
            <a:r>
              <a:rPr lang="en-US" i="1" dirty="0" smtClean="0"/>
              <a:t>College </a:t>
            </a:r>
            <a:r>
              <a:rPr lang="en-US" i="1" dirty="0"/>
              <a:t>of St. Benedict | St. John’s University</a:t>
            </a:r>
            <a:endParaRPr lang="en-US" dirty="0"/>
          </a:p>
          <a:p>
            <a:r>
              <a:rPr lang="en-US" dirty="0" smtClean="0"/>
              <a:t>estonestreet@csbsju.edu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students just threw some quotes into their original essay</a:t>
            </a:r>
          </a:p>
          <a:p>
            <a:endParaRPr lang="en-US" dirty="0" smtClean="0"/>
          </a:p>
          <a:p>
            <a:r>
              <a:rPr lang="en-US" dirty="0" smtClean="0"/>
              <a:t>Many didn’t display any understanding of what was at stake</a:t>
            </a:r>
          </a:p>
          <a:p>
            <a:endParaRPr lang="en-US" dirty="0" smtClean="0"/>
          </a:p>
          <a:p>
            <a:r>
              <a:rPr lang="en-US" dirty="0" smtClean="0"/>
              <a:t>Few pitted texts against one another and wrestled with opposing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</a:t>
            </a:r>
            <a:r>
              <a:rPr lang="en-US" dirty="0"/>
              <a:t>and detailed instructions</a:t>
            </a:r>
          </a:p>
          <a:p>
            <a:endParaRPr lang="en-US" dirty="0" smtClean="0"/>
          </a:p>
          <a:p>
            <a:r>
              <a:rPr lang="en-US" dirty="0" smtClean="0"/>
              <a:t>Sharp questions</a:t>
            </a:r>
          </a:p>
          <a:p>
            <a:endParaRPr lang="en-US" dirty="0" smtClean="0"/>
          </a:p>
          <a:p>
            <a:r>
              <a:rPr lang="en-US" dirty="0"/>
              <a:t>More intentional discussion of what’s at stake</a:t>
            </a:r>
          </a:p>
          <a:p>
            <a:r>
              <a:rPr lang="en-US" dirty="0" smtClean="0"/>
              <a:t>More intentional teaching of the skills involved </a:t>
            </a:r>
          </a:p>
        </p:txBody>
      </p:sp>
    </p:spTree>
    <p:extLst>
      <p:ext uri="{BB962C8B-B14F-4D97-AF65-F5344CB8AC3E}">
        <p14:creationId xmlns:p14="http://schemas.microsoft.com/office/powerpoint/2010/main" val="15993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&amp;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Hard to work from text to motivations</a:t>
            </a:r>
          </a:p>
          <a:p>
            <a:endParaRPr lang="en-US" dirty="0" smtClean="0"/>
          </a:p>
          <a:p>
            <a:r>
              <a:rPr lang="en-US" dirty="0" smtClean="0"/>
              <a:t>Survey courses can seem </a:t>
            </a:r>
            <a:r>
              <a:rPr lang="en-US" dirty="0" err="1" smtClean="0"/>
              <a:t>uncohesive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Students expect to learn </a:t>
            </a:r>
            <a:r>
              <a:rPr lang="en-US" i="1" dirty="0" smtClean="0"/>
              <a:t>about</a:t>
            </a:r>
            <a:r>
              <a:rPr lang="en-US" dirty="0" smtClean="0"/>
              <a:t> philosophy</a:t>
            </a:r>
          </a:p>
        </p:txBody>
      </p:sp>
    </p:spTree>
    <p:extLst>
      <p:ext uri="{BB962C8B-B14F-4D97-AF65-F5344CB8AC3E}">
        <p14:creationId xmlns:p14="http://schemas.microsoft.com/office/powerpoint/2010/main" val="4558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 based on what you know now.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 again, </a:t>
            </a:r>
            <a:r>
              <a:rPr lang="en-US" i="1" dirty="0" smtClean="0"/>
              <a:t>in dialogue with</a:t>
            </a:r>
            <a:r>
              <a:rPr lang="en-US" dirty="0" smtClean="0"/>
              <a:t> our texts and discussions.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are the requirements for a distinctively </a:t>
            </a:r>
            <a:r>
              <a:rPr lang="en-US" i="1" dirty="0" smtClean="0"/>
              <a:t>human</a:t>
            </a:r>
            <a:r>
              <a:rPr lang="en-US" dirty="0" smtClean="0"/>
              <a:t> life?  How about a </a:t>
            </a:r>
            <a:r>
              <a:rPr lang="en-US" i="1" dirty="0" smtClean="0"/>
              <a:t>meaningful</a:t>
            </a:r>
            <a:r>
              <a:rPr lang="en-US" dirty="0" smtClean="0"/>
              <a:t> human life?  Are these the same 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variety of texts that can be seen as contributions toward answering the question</a:t>
            </a:r>
          </a:p>
          <a:p>
            <a:endParaRPr lang="en-US" dirty="0"/>
          </a:p>
          <a:p>
            <a:r>
              <a:rPr lang="en-US" i="1" dirty="0" smtClean="0"/>
              <a:t>Bicentennial Man</a:t>
            </a:r>
            <a:r>
              <a:rPr lang="en-US" dirty="0" smtClean="0"/>
              <a:t>, Tolstoy, Camus, Wolf, Plato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63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 The Unit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Present </a:t>
            </a:r>
            <a:r>
              <a:rPr lang="en-US" dirty="0"/>
              <a:t>and explain a philosophical problem based on the OAQs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Explain </a:t>
            </a:r>
            <a:r>
              <a:rPr lang="en-US" dirty="0"/>
              <a:t>in </a:t>
            </a:r>
            <a:r>
              <a:rPr lang="en-US" dirty="0" smtClean="0"/>
              <a:t>some detail </a:t>
            </a:r>
            <a:r>
              <a:rPr lang="en-US" dirty="0"/>
              <a:t>the ways thinkers have thought about this </a:t>
            </a:r>
            <a:r>
              <a:rPr lang="en-US" dirty="0" smtClean="0"/>
              <a:t>problem.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Give </a:t>
            </a:r>
            <a:r>
              <a:rPr lang="en-US" dirty="0"/>
              <a:t>your own take on the problem, supported by reasons.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Requires a certain amount of metacognition, which helps them to notice what they’ve learned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smtClean="0"/>
              <a:t>mastery of texts</a:t>
            </a:r>
          </a:p>
          <a:p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smtClean="0"/>
              <a:t>practice with things like charitable reading, articulating others’ positions, evaluating and criticizing arguments, and articulating their own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</a:t>
            </a:r>
            <a:r>
              <a:rPr lang="en-US" dirty="0"/>
              <a:t>the students a sense of engagement with the larger conversation about things that </a:t>
            </a:r>
            <a:r>
              <a:rPr lang="en-US" dirty="0" smtClean="0"/>
              <a:t>matter</a:t>
            </a:r>
          </a:p>
          <a:p>
            <a:endParaRPr lang="en-US" dirty="0" smtClean="0"/>
          </a:p>
          <a:p>
            <a:r>
              <a:rPr lang="en-US" dirty="0" smtClean="0"/>
              <a:t>Makes </a:t>
            </a:r>
            <a:r>
              <a:rPr lang="en-US" dirty="0"/>
              <a:t>the architecture of the course and the purpose of each unit clear to </a:t>
            </a:r>
            <a:r>
              <a:rPr lang="en-US" dirty="0" smtClean="0"/>
              <a:t>them </a:t>
            </a:r>
            <a:endParaRPr lang="en-US" dirty="0"/>
          </a:p>
          <a:p>
            <a:endParaRPr lang="en-US" smtClean="0"/>
          </a:p>
          <a:p>
            <a:r>
              <a:rPr lang="en-US" smtClean="0"/>
              <a:t>Gives </a:t>
            </a:r>
            <a:r>
              <a:rPr lang="en-US" dirty="0"/>
              <a:t>them a </a:t>
            </a:r>
            <a:r>
              <a:rPr lang="en-US" dirty="0" smtClean="0"/>
              <a:t>toehold for wonder and ownership </a:t>
            </a:r>
            <a:r>
              <a:rPr lang="en-US" dirty="0"/>
              <a:t>of the material because it begins with their own </a:t>
            </a:r>
            <a:r>
              <a:rPr lang="en-US" dirty="0" smtClean="0"/>
              <a:t>thinking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 defaul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309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Engaging Introductory Philosophy Students Through Overarching Question Assignments </vt:lpstr>
      <vt:lpstr>Introductions &amp; Interests</vt:lpstr>
      <vt:lpstr>Motivations</vt:lpstr>
      <vt:lpstr>The Assignment: Overview</vt:lpstr>
      <vt:lpstr>Exercise</vt:lpstr>
      <vt:lpstr>Syllabus design</vt:lpstr>
      <vt:lpstr>Details: The Unit Essay</vt:lpstr>
      <vt:lpstr>Strengths</vt:lpstr>
      <vt:lpstr>Strengths</vt:lpstr>
      <vt:lpstr>Pitfalls</vt:lpstr>
      <vt:lpstr>Remedies</vt:lpstr>
      <vt:lpstr>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Introductory Philosophy Students Through Overarching Question Assignments</dc:title>
  <dc:creator>Erica</dc:creator>
  <cp:lastModifiedBy>Erica</cp:lastModifiedBy>
  <cp:revision>28</cp:revision>
  <dcterms:created xsi:type="dcterms:W3CDTF">2012-07-09T13:26:36Z</dcterms:created>
  <dcterms:modified xsi:type="dcterms:W3CDTF">2012-07-23T14:19:35Z</dcterms:modified>
</cp:coreProperties>
</file>